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67" r:id="rId6"/>
    <p:sldId id="259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FBDC9D-DF6A-CF17-A284-9B6917FA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BB3AF56-F9E3-18C7-EBD1-03B632268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5F3E610-B0DD-4AA2-D757-ECB080F2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81B7-F95F-439D-BC8C-99D122B59CC3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092CC57-184A-35A9-58CD-7C78BD8D1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4E7BB5F-9C17-A489-80B9-250E0AA1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6FFF-853B-4EE0-8BB7-D23CD169F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556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2E0560-BDEC-0F9F-F4EE-99DCC157C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F29D878-8F96-74FB-D0B3-76E6A06AB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D0AE5ED-081B-A3C4-8868-9B41DEB94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81B7-F95F-439D-BC8C-99D122B59CC3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AB5DFE1-2E3A-F28B-173D-7C5810D2B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2FDB7CD-F9F8-AE80-9453-875F40C4C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6FFF-853B-4EE0-8BB7-D23CD169F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24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30E52675-4836-E96D-9DB3-123A97B1FC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FCD5C15-D3CA-9A65-AE1D-B1ABB0569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3B89E28-C2EB-D6B3-29F2-09AA10489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81B7-F95F-439D-BC8C-99D122B59CC3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E5F3586-AA8C-5E54-9D34-99AB16973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7D8E444-FFF8-0E5B-EAD3-49B80D29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6FFF-853B-4EE0-8BB7-D23CD169F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2256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17FC7C-1F3A-8AC8-3264-A84D9F6E3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E2B11EA-BC2D-4FC1-4169-C586B7B74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FD82A9A-2462-4E56-7379-7C96398B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81B7-F95F-439D-BC8C-99D122B59CC3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0FD2107-3D98-2D4D-6B60-14555AAE3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8EB7C62-B181-14C7-38EE-578D74EA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6FFF-853B-4EE0-8BB7-D23CD169F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719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8BFD55-1A8A-FA65-300C-5DCF2062A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780A4E0-CE20-B83C-6E8A-D61D1E070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BE11282-367E-F739-A473-32FA63F8C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81B7-F95F-439D-BC8C-99D122B59CC3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345754E-0DE4-FABD-9CEB-009E518C3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D423756-E080-8ABC-703D-31A71834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6FFF-853B-4EE0-8BB7-D23CD169F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476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1F7F02-A0D7-B8EC-EF0B-908041333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F8ADF82-A508-698B-D300-EDF78D3B8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CB48447-4AD7-3C87-376B-E481509A6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4A84B74-8C57-3C13-D032-4581A1A39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81B7-F95F-439D-BC8C-99D122B59CC3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E578DFA-8EE4-336E-0779-8067FE9BE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E8BBBA9-5B9D-DFC6-F5A0-CB26CE53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6FFF-853B-4EE0-8BB7-D23CD169F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981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D55BDB-EC73-ECEF-B479-9BCFDE43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AA2B8BF-33BD-265A-C21A-374413162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D474EDC-2D86-01D3-B1B0-E1010EA73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7F84173B-669A-BCBB-A11C-283A9D224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8AC3092-62DF-EA2C-5950-9E5842DD25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B40EF3B1-10AB-C1C7-B031-3F21EEAD1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81B7-F95F-439D-BC8C-99D122B59CC3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AE7E3B3D-417A-AB93-9AEC-86E264373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39CFAFB-B1E3-C456-501F-BB7CB25D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6FFF-853B-4EE0-8BB7-D23CD169F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102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5C6A80-4FA5-2443-5736-DA0065C0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21CFD036-62F3-664A-9653-012C4EBC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81B7-F95F-439D-BC8C-99D122B59CC3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23E74F91-84B0-D8B3-BB61-F54936C03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2A271188-9175-ACE6-9B41-105DCFB1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6FFF-853B-4EE0-8BB7-D23CD169F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708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EFBC1FB-6874-559B-36CE-D2E38436C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81B7-F95F-439D-BC8C-99D122B59CC3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EC107285-C92D-42E7-1843-BDDF5876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1BD921B-4A24-1822-E2D2-3AD61921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6FFF-853B-4EE0-8BB7-D23CD169F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432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DAE1DF-0AA3-68F9-812D-02F69457B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ABD50BA-580A-5A5C-1CEF-21288AFFC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F1A5B8E-0652-15B4-87DE-7C136A22F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6064146-DF9F-FF5D-0F28-82492521C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81B7-F95F-439D-BC8C-99D122B59CC3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B84180B-F297-BE73-0B56-E9F8D31D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7600CF9-785C-506C-20D7-9A7840D5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6FFF-853B-4EE0-8BB7-D23CD169F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45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6C0811-7915-A29A-C171-6EA870A9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AA3D21D4-BDF0-8E1D-3DB5-0775C608F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DF10667-0FC0-7E36-1180-4A9866381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0D495B5-BCED-10AD-E33E-3EA6175A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81B7-F95F-439D-BC8C-99D122B59CC3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EF10801-125D-E34A-5316-F370C602A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8536F2E-C55B-0E28-3225-8A355935B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6FFF-853B-4EE0-8BB7-D23CD169F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187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5BFEEAE3-CC1D-85AC-E008-73AE7E8A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E931F87-93A1-500F-9884-02BD0D384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323EB7C-52D3-2473-B918-93FD71B0D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7681B7-F95F-439D-BC8C-99D122B59CC3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53D8272-B419-86EC-1003-54F900041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DF9E213-9CC9-8201-0ACF-8649F2A0B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096FFF-853B-4EE0-8BB7-D23CD169F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622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3A88F-DD98-153F-01FB-B7799058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41B4B9D-B8DA-A9DA-00FF-081FE596A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15" y="0"/>
            <a:ext cx="9625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04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EBD23-738D-7E34-D0DF-4D7CE117F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91FAABD-3381-46F6-8D38-9E0DA1DA4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17" y="0"/>
            <a:ext cx="954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8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C4332-2FCF-3E1B-E19D-1E439C4EF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9E1B3E2-229A-28F1-3B0B-77FD0E47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138" y="0"/>
            <a:ext cx="9475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0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6BCCC9-43BB-D11E-0696-302613BF3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CEB6A2D-61B6-A904-7D42-E296DC30E4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2796B32-5EAC-2EB5-D9D4-C34F57FEA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60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F803F33-6040-2DA7-6283-0C560F40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234" y="0"/>
            <a:ext cx="9775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91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7C18D-2D69-A555-7C13-8C0CCA297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A92BB54-04DF-150C-2FB3-093487D9D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401" y="0"/>
            <a:ext cx="9771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04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979A27B-D86F-3EB5-523B-6E6F9DC46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272" y="0"/>
            <a:ext cx="963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00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867E1-8FB0-E781-6F04-2923E5E45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33110B5-E430-5C6D-0887-E8179BFE0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86" y="0"/>
            <a:ext cx="9658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37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A328D-EC7C-9BA9-4407-6783AE273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B32FB3A-831F-4048-7F09-03C69250D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037" y="0"/>
            <a:ext cx="963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44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863E6-F30E-A9CD-80FB-40A94BF23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EFD339E-7069-5B93-7001-E59916615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0" y="0"/>
            <a:ext cx="11905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74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EA78753-18B9-2B66-A214-79156EA9C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822" y="0"/>
            <a:ext cx="9676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3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Širokozaslonsko</PresentationFormat>
  <Paragraphs>0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Urša Peršič</dc:creator>
  <cp:lastModifiedBy>Urša Peršič</cp:lastModifiedBy>
  <cp:revision>1</cp:revision>
  <dcterms:created xsi:type="dcterms:W3CDTF">2026-06-17T12:32:09Z</dcterms:created>
  <dcterms:modified xsi:type="dcterms:W3CDTF">2026-06-17T12:44:48Z</dcterms:modified>
</cp:coreProperties>
</file>